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7"/>
  </p:notesMasterIdLst>
  <p:sldIdLst>
    <p:sldId id="348" r:id="rId2"/>
    <p:sldId id="392" r:id="rId3"/>
    <p:sldId id="397" r:id="rId4"/>
    <p:sldId id="399" r:id="rId5"/>
    <p:sldId id="400" r:id="rId6"/>
    <p:sldId id="344" r:id="rId7"/>
    <p:sldId id="343" r:id="rId8"/>
    <p:sldId id="261" r:id="rId9"/>
    <p:sldId id="396" r:id="rId10"/>
    <p:sldId id="349" r:id="rId11"/>
    <p:sldId id="357" r:id="rId12"/>
    <p:sldId id="356" r:id="rId13"/>
    <p:sldId id="361" r:id="rId14"/>
    <p:sldId id="358" r:id="rId15"/>
    <p:sldId id="362" r:id="rId16"/>
    <p:sldId id="363" r:id="rId17"/>
    <p:sldId id="364" r:id="rId18"/>
    <p:sldId id="360" r:id="rId19"/>
    <p:sldId id="365" r:id="rId20"/>
    <p:sldId id="369" r:id="rId21"/>
    <p:sldId id="370" r:id="rId22"/>
    <p:sldId id="368" r:id="rId23"/>
    <p:sldId id="401" r:id="rId24"/>
    <p:sldId id="402" r:id="rId25"/>
    <p:sldId id="350" r:id="rId26"/>
    <p:sldId id="366" r:id="rId27"/>
    <p:sldId id="375" r:id="rId28"/>
    <p:sldId id="379" r:id="rId29"/>
    <p:sldId id="393" r:id="rId30"/>
    <p:sldId id="380" r:id="rId31"/>
    <p:sldId id="351" r:id="rId32"/>
    <p:sldId id="367" r:id="rId33"/>
    <p:sldId id="371" r:id="rId34"/>
    <p:sldId id="374" r:id="rId35"/>
    <p:sldId id="378" r:id="rId36"/>
    <p:sldId id="394" r:id="rId37"/>
    <p:sldId id="376" r:id="rId38"/>
    <p:sldId id="377" r:id="rId39"/>
    <p:sldId id="395" r:id="rId40"/>
    <p:sldId id="387" r:id="rId41"/>
    <p:sldId id="388" r:id="rId42"/>
    <p:sldId id="404" r:id="rId43"/>
    <p:sldId id="390" r:id="rId44"/>
    <p:sldId id="389" r:id="rId45"/>
    <p:sldId id="352" r:id="rId46"/>
    <p:sldId id="381" r:id="rId47"/>
    <p:sldId id="385" r:id="rId48"/>
    <p:sldId id="382" r:id="rId49"/>
    <p:sldId id="383" r:id="rId50"/>
    <p:sldId id="384" r:id="rId51"/>
    <p:sldId id="353" r:id="rId52"/>
    <p:sldId id="359" r:id="rId53"/>
    <p:sldId id="391" r:id="rId54"/>
    <p:sldId id="332" r:id="rId55"/>
    <p:sldId id="38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92"/>
            <p14:sldId id="397"/>
            <p14:sldId id="399"/>
            <p14:sldId id="400"/>
            <p14:sldId id="344"/>
            <p14:sldId id="343"/>
            <p14:sldId id="261"/>
            <p14:sldId id="396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  <p14:sldId id="401"/>
            <p14:sldId id="402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79"/>
            <p14:sldId id="393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1"/>
            <p14:sldId id="374"/>
            <p14:sldId id="378"/>
            <p14:sldId id="394"/>
            <p14:sldId id="376"/>
            <p14:sldId id="377"/>
            <p14:sldId id="395"/>
            <p14:sldId id="387"/>
            <p14:sldId id="388"/>
            <p14:sldId id="404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B0FBBC-79B2-4DB2-9652-30BF97065B43}" v="286" dt="2019-10-04T00:57:42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8439" autoAdjust="0"/>
  </p:normalViewPr>
  <p:slideViewPr>
    <p:cSldViewPr snapToGrid="0">
      <p:cViewPr>
        <p:scale>
          <a:sx n="92" d="100"/>
          <a:sy n="92" d="100"/>
        </p:scale>
        <p:origin x="79" y="391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105" d="100"/>
          <a:sy n="105" d="100"/>
        </p:scale>
        <p:origin x="2370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ED8C6992-EF83-405A-B470-E52F776545D1}"/>
  </pc:docChgLst>
  <pc:docChgLst>
    <pc:chgData name="Andy Mallon" userId="0dfd7ab5-17aa-4ac6-b039-e05176edc781" providerId="ADAL" clId="{CB1F7A88-2CF3-4CEC-BCE0-8DAD0C6DD358}"/>
  </pc:docChgLst>
  <pc:docChgLst>
    <pc:chgData name="Andy Mallon" userId="0dfd7ab5-17aa-4ac6-b039-e05176edc781" providerId="ADAL" clId="{1FFC2B0B-FF83-4FAD-A516-006948DA73E6}"/>
  </pc:docChgLst>
  <pc:docChgLst>
    <pc:chgData name="Andy Mallon" userId="0dfd7ab5-17aa-4ac6-b039-e05176edc781" providerId="ADAL" clId="{D433A270-AFB9-4399-AC30-DD9E047B6C03}"/>
  </pc:docChgLst>
  <pc:docChgLst>
    <pc:chgData name="Andy Mallon" userId="8ed075f77b608d91" providerId="LiveId" clId="{8DB0FBBC-79B2-4DB2-9652-30BF97065B43}"/>
    <pc:docChg chg="undo custSel addSld delSld modSld sldOrd delMainMaster modMainMaster modSection">
      <pc:chgData name="Andy Mallon" userId="8ed075f77b608d91" providerId="LiveId" clId="{8DB0FBBC-79B2-4DB2-9652-30BF97065B43}" dt="2019-10-04T00:57:42.368" v="2237" actId="478"/>
      <pc:docMkLst>
        <pc:docMk/>
      </pc:docMkLst>
      <pc:sldChg chg="del">
        <pc:chgData name="Andy Mallon" userId="8ed075f77b608d91" providerId="LiveId" clId="{8DB0FBBC-79B2-4DB2-9652-30BF97065B43}" dt="2019-10-03T23:18:42.079" v="4" actId="2696"/>
        <pc:sldMkLst>
          <pc:docMk/>
          <pc:sldMk cId="4058390119" sldId="259"/>
        </pc:sldMkLst>
      </pc:sldChg>
      <pc:sldChg chg="modSp">
        <pc:chgData name="Andy Mallon" userId="8ed075f77b608d91" providerId="LiveId" clId="{8DB0FBBC-79B2-4DB2-9652-30BF97065B43}" dt="2019-10-03T23:24:59.770" v="96" actId="27636"/>
        <pc:sldMkLst>
          <pc:docMk/>
          <pc:sldMk cId="3567959566" sldId="261"/>
        </pc:sldMkLst>
        <pc:spChg chg="mod">
          <ac:chgData name="Andy Mallon" userId="8ed075f77b608d91" providerId="LiveId" clId="{8DB0FBBC-79B2-4DB2-9652-30BF97065B43}" dt="2019-10-03T23:24:59.770" v="96" actId="27636"/>
          <ac:spMkLst>
            <pc:docMk/>
            <pc:sldMk cId="3567959566" sldId="261"/>
            <ac:spMk id="6" creationId="{00000000-0000-0000-0000-000000000000}"/>
          </ac:spMkLst>
        </pc:spChg>
      </pc:sldChg>
      <pc:sldChg chg="del">
        <pc:chgData name="Andy Mallon" userId="8ed075f77b608d91" providerId="LiveId" clId="{8DB0FBBC-79B2-4DB2-9652-30BF97065B43}" dt="2019-10-03T23:37:55.280" v="647" actId="2696"/>
        <pc:sldMkLst>
          <pc:docMk/>
          <pc:sldMk cId="2537192618" sldId="333"/>
        </pc:sldMkLst>
      </pc:sldChg>
      <pc:sldChg chg="del">
        <pc:chgData name="Andy Mallon" userId="8ed075f77b608d91" providerId="LiveId" clId="{8DB0FBBC-79B2-4DB2-9652-30BF97065B43}" dt="2019-10-03T23:20:53.126" v="37" actId="2696"/>
        <pc:sldMkLst>
          <pc:docMk/>
          <pc:sldMk cId="837407539" sldId="341"/>
        </pc:sldMkLst>
      </pc:sldChg>
      <pc:sldChg chg="modTransition">
        <pc:chgData name="Andy Mallon" userId="8ed075f77b608d91" providerId="LiveId" clId="{8DB0FBBC-79B2-4DB2-9652-30BF97065B43}" dt="2019-10-03T23:20:58.179" v="38"/>
        <pc:sldMkLst>
          <pc:docMk/>
          <pc:sldMk cId="40638036" sldId="344"/>
        </pc:sldMkLst>
      </pc:sldChg>
      <pc:sldChg chg="del">
        <pc:chgData name="Andy Mallon" userId="8ed075f77b608d91" providerId="LiveId" clId="{8DB0FBBC-79B2-4DB2-9652-30BF97065B43}" dt="2019-10-03T23:20:49.631" v="36" actId="2696"/>
        <pc:sldMkLst>
          <pc:docMk/>
          <pc:sldMk cId="125486011" sldId="345"/>
        </pc:sldMkLst>
      </pc:sldChg>
      <pc:sldChg chg="del">
        <pc:chgData name="Andy Mallon" userId="8ed075f77b608d91" providerId="LiveId" clId="{8DB0FBBC-79B2-4DB2-9652-30BF97065B43}" dt="2019-10-03T23:20:40.436" v="35" actId="2696"/>
        <pc:sldMkLst>
          <pc:docMk/>
          <pc:sldMk cId="3204892330" sldId="346"/>
        </pc:sldMkLst>
      </pc:sldChg>
      <pc:sldChg chg="delSp modSp delAnim">
        <pc:chgData name="Andy Mallon" userId="8ed075f77b608d91" providerId="LiveId" clId="{8DB0FBBC-79B2-4DB2-9652-30BF97065B43}" dt="2019-10-04T00:06:30.225" v="691" actId="478"/>
        <pc:sldMkLst>
          <pc:docMk/>
          <pc:sldMk cId="3312467135" sldId="364"/>
        </pc:sldMkLst>
        <pc:grpChg chg="mod">
          <ac:chgData name="Andy Mallon" userId="8ed075f77b608d91" providerId="LiveId" clId="{8DB0FBBC-79B2-4DB2-9652-30BF97065B43}" dt="2019-10-03T23:18:28.025" v="3" actId="1076"/>
          <ac:grpSpMkLst>
            <pc:docMk/>
            <pc:sldMk cId="3312467135" sldId="364"/>
            <ac:grpSpMk id="10" creationId="{B77EDA7D-93D9-48E1-9AED-C4BA92674377}"/>
          </ac:grpSpMkLst>
        </pc:grpChg>
        <pc:picChg chg="del">
          <ac:chgData name="Andy Mallon" userId="8ed075f77b608d91" providerId="LiveId" clId="{8DB0FBBC-79B2-4DB2-9652-30BF97065B43}" dt="2019-10-03T23:18:14.507" v="0" actId="478"/>
          <ac:picMkLst>
            <pc:docMk/>
            <pc:sldMk cId="3312467135" sldId="364"/>
            <ac:picMk id="4" creationId="{DBB58202-4E1D-4EB8-B73D-7FDBA310B62D}"/>
          </ac:picMkLst>
        </pc:picChg>
        <pc:picChg chg="mod">
          <ac:chgData name="Andy Mallon" userId="8ed075f77b608d91" providerId="LiveId" clId="{8DB0FBBC-79B2-4DB2-9652-30BF97065B43}" dt="2019-10-03T23:18:24.724" v="2" actId="1076"/>
          <ac:picMkLst>
            <pc:docMk/>
            <pc:sldMk cId="3312467135" sldId="364"/>
            <ac:picMk id="14" creationId="{A24164C7-E243-4683-996E-D75D6EAB46AA}"/>
          </ac:picMkLst>
        </pc:picChg>
        <pc:picChg chg="del">
          <ac:chgData name="Andy Mallon" userId="8ed075f77b608d91" providerId="LiveId" clId="{8DB0FBBC-79B2-4DB2-9652-30BF97065B43}" dt="2019-10-03T23:18:16.681" v="1" actId="478"/>
          <ac:picMkLst>
            <pc:docMk/>
            <pc:sldMk cId="3312467135" sldId="364"/>
            <ac:picMk id="16" creationId="{81F2C90E-21E0-4430-9FC5-545658369FF4}"/>
          </ac:picMkLst>
        </pc:picChg>
        <pc:picChg chg="del">
          <ac:chgData name="Andy Mallon" userId="8ed075f77b608d91" providerId="LiveId" clId="{8DB0FBBC-79B2-4DB2-9652-30BF97065B43}" dt="2019-10-04T00:06:30.225" v="691" actId="478"/>
          <ac:picMkLst>
            <pc:docMk/>
            <pc:sldMk cId="3312467135" sldId="364"/>
            <ac:picMk id="23" creationId="{4BEA3384-6047-45E4-8A6B-924A87553F03}"/>
          </ac:picMkLst>
        </pc:picChg>
      </pc:sldChg>
      <pc:sldChg chg="modSp">
        <pc:chgData name="Andy Mallon" userId="8ed075f77b608d91" providerId="LiveId" clId="{8DB0FBBC-79B2-4DB2-9652-30BF97065B43}" dt="2019-10-03T23:35:18.067" v="587" actId="255"/>
        <pc:sldMkLst>
          <pc:docMk/>
          <pc:sldMk cId="20068989" sldId="365"/>
        </pc:sldMkLst>
        <pc:spChg chg="mod">
          <ac:chgData name="Andy Mallon" userId="8ed075f77b608d91" providerId="LiveId" clId="{8DB0FBBC-79B2-4DB2-9652-30BF97065B43}" dt="2019-10-03T23:34:27.257" v="577" actId="14100"/>
          <ac:spMkLst>
            <pc:docMk/>
            <pc:sldMk cId="20068989" sldId="365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18.067" v="587" actId="255"/>
          <ac:spMkLst>
            <pc:docMk/>
            <pc:sldMk cId="20068989" sldId="365"/>
            <ac:spMk id="7" creationId="{9C21AEDE-41FD-4654-BEFF-6F147ADE2B8D}"/>
          </ac:spMkLst>
        </pc:spChg>
      </pc:sldChg>
      <pc:sldChg chg="modAnim">
        <pc:chgData name="Andy Mallon" userId="8ed075f77b608d91" providerId="LiveId" clId="{8DB0FBBC-79B2-4DB2-9652-30BF97065B43}" dt="2019-10-04T00:14:09.158" v="1519"/>
        <pc:sldMkLst>
          <pc:docMk/>
          <pc:sldMk cId="761987880" sldId="366"/>
        </pc:sldMkLst>
      </pc:sldChg>
      <pc:sldChg chg="modSp">
        <pc:chgData name="Andy Mallon" userId="8ed075f77b608d91" providerId="LiveId" clId="{8DB0FBBC-79B2-4DB2-9652-30BF97065B43}" dt="2019-10-03T23:35:34.441" v="591" actId="20577"/>
        <pc:sldMkLst>
          <pc:docMk/>
          <pc:sldMk cId="3496519002" sldId="368"/>
        </pc:sldMkLst>
        <pc:spChg chg="mod">
          <ac:chgData name="Andy Mallon" userId="8ed075f77b608d91" providerId="LiveId" clId="{8DB0FBBC-79B2-4DB2-9652-30BF97065B43}" dt="2019-10-03T23:34:59.379" v="584" actId="14100"/>
          <ac:spMkLst>
            <pc:docMk/>
            <pc:sldMk cId="3496519002" sldId="368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34.441" v="591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4T00:09:16.544" v="1107" actId="20577"/>
        <pc:sldMkLst>
          <pc:docMk/>
          <pc:sldMk cId="462606527" sldId="369"/>
        </pc:sldMkLst>
        <pc:spChg chg="mod">
          <ac:chgData name="Andy Mallon" userId="8ed075f77b608d91" providerId="LiveId" clId="{8DB0FBBC-79B2-4DB2-9652-30BF97065B43}" dt="2019-10-03T23:34:36.492" v="579" actId="14100"/>
          <ac:spMkLst>
            <pc:docMk/>
            <pc:sldMk cId="462606527" sldId="369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4T00:09:16.544" v="1107" actId="20577"/>
          <ac:spMkLst>
            <pc:docMk/>
            <pc:sldMk cId="462606527" sldId="369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4T00:11:45.557" v="1513" actId="5793"/>
        <pc:sldMkLst>
          <pc:docMk/>
          <pc:sldMk cId="4073638330" sldId="370"/>
        </pc:sldMkLst>
        <pc:spChg chg="mod">
          <ac:chgData name="Andy Mallon" userId="8ed075f77b608d91" providerId="LiveId" clId="{8DB0FBBC-79B2-4DB2-9652-30BF97065B43}" dt="2019-10-03T23:34:45.534" v="581" actId="14100"/>
          <ac:spMkLst>
            <pc:docMk/>
            <pc:sldMk cId="4073638330" sldId="370"/>
            <ac:spMk id="2" creationId="{D3A80FE9-7428-4223-B47B-AED9110A50AA}"/>
          </ac:spMkLst>
        </pc:spChg>
        <pc:spChg chg="mod">
          <ac:chgData name="Andy Mallon" userId="8ed075f77b608d91" providerId="LiveId" clId="{8DB0FBBC-79B2-4DB2-9652-30BF97065B43}" dt="2019-10-04T00:11:45.557" v="1513" actId="5793"/>
          <ac:spMkLst>
            <pc:docMk/>
            <pc:sldMk cId="4073638330" sldId="370"/>
            <ac:spMk id="4" creationId="{4215E3E4-6517-43F7-9B7B-FCC0861F94C9}"/>
          </ac:spMkLst>
        </pc:spChg>
      </pc:sldChg>
      <pc:sldChg chg="addSp delSp modSp modAnim">
        <pc:chgData name="Andy Mallon" userId="8ed075f77b608d91" providerId="LiveId" clId="{8DB0FBBC-79B2-4DB2-9652-30BF97065B43}" dt="2019-10-04T00:45:17.344" v="1689"/>
        <pc:sldMkLst>
          <pc:docMk/>
          <pc:sldMk cId="1125783575" sldId="376"/>
        </pc:sldMkLst>
        <pc:spChg chg="mod">
          <ac:chgData name="Andy Mallon" userId="8ed075f77b608d91" providerId="LiveId" clId="{8DB0FBBC-79B2-4DB2-9652-30BF97065B43}" dt="2019-10-04T00:19:30.384" v="1533" actId="20577"/>
          <ac:spMkLst>
            <pc:docMk/>
            <pc:sldMk cId="1125783575" sldId="376"/>
            <ac:spMk id="6" creationId="{305F63AF-B373-456B-BB74-C1FBFB5718CF}"/>
          </ac:spMkLst>
        </pc:spChg>
        <pc:spChg chg="mod">
          <ac:chgData name="Andy Mallon" userId="8ed075f77b608d91" providerId="LiveId" clId="{8DB0FBBC-79B2-4DB2-9652-30BF97065B43}" dt="2019-10-04T00:18:51.854" v="1521" actId="207"/>
          <ac:spMkLst>
            <pc:docMk/>
            <pc:sldMk cId="1125783575" sldId="376"/>
            <ac:spMk id="7" creationId="{7B807E00-0051-48FC-8657-97AE4950CED2}"/>
          </ac:spMkLst>
        </pc:sp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8" creationId="{72AC603D-3B85-43A6-9529-F66F586A45B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9" creationId="{3621288F-ED16-47B7-AD79-BEB641AADA3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0" creationId="{E49A444E-BACC-466B-8307-B540911E4093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1" creationId="{543A1AA0-AE58-4170-95D0-8FFB27F8A00E}"/>
          </ac:picMkLst>
        </pc:picChg>
        <pc:picChg chg="add del mod">
          <ac:chgData name="Andy Mallon" userId="8ed075f77b608d91" providerId="LiveId" clId="{8DB0FBBC-79B2-4DB2-9652-30BF97065B43}" dt="2019-10-04T00:42:55.038" v="1676" actId="478"/>
          <ac:picMkLst>
            <pc:docMk/>
            <pc:sldMk cId="1125783575" sldId="376"/>
            <ac:picMk id="1026" creationId="{BFFD1C2D-34E2-4EBE-AAF2-CC94C37265D6}"/>
          </ac:picMkLst>
        </pc:picChg>
        <pc:picChg chg="add del">
          <ac:chgData name="Andy Mallon" userId="8ed075f77b608d91" providerId="LiveId" clId="{8DB0FBBC-79B2-4DB2-9652-30BF97065B43}" dt="2019-10-04T00:42:29.124" v="1675"/>
          <ac:picMkLst>
            <pc:docMk/>
            <pc:sldMk cId="1125783575" sldId="376"/>
            <ac:picMk id="1028" creationId="{ECCD7D7C-CD7A-468A-8B53-76F784DB91DE}"/>
          </ac:picMkLst>
        </pc:picChg>
        <pc:picChg chg="add mod">
          <ac:chgData name="Andy Mallon" userId="8ed075f77b608d91" providerId="LiveId" clId="{8DB0FBBC-79B2-4DB2-9652-30BF97065B43}" dt="2019-10-04T00:45:14.149" v="1688" actId="1076"/>
          <ac:picMkLst>
            <pc:docMk/>
            <pc:sldMk cId="1125783575" sldId="376"/>
            <ac:picMk id="1030" creationId="{50B666D9-3869-4020-9317-3F505D0BC691}"/>
          </ac:picMkLst>
        </pc:picChg>
        <pc:picChg chg="add mod">
          <ac:chgData name="Andy Mallon" userId="8ed075f77b608d91" providerId="LiveId" clId="{8DB0FBBC-79B2-4DB2-9652-30BF97065B43}" dt="2019-10-04T00:43:56.565" v="1681" actId="1076"/>
          <ac:picMkLst>
            <pc:docMk/>
            <pc:sldMk cId="1125783575" sldId="376"/>
            <ac:picMk id="1032" creationId="{049C6F9C-39C7-436B-8A39-014751919FC3}"/>
          </ac:picMkLst>
        </pc:picChg>
      </pc:sldChg>
      <pc:sldChg chg="addSp delSp modSp modAnim">
        <pc:chgData name="Andy Mallon" userId="8ed075f77b608d91" providerId="LiveId" clId="{8DB0FBBC-79B2-4DB2-9652-30BF97065B43}" dt="2019-10-04T00:41:54.792" v="1673" actId="1076"/>
        <pc:sldMkLst>
          <pc:docMk/>
          <pc:sldMk cId="3721597144" sldId="377"/>
        </pc:sldMkLst>
        <pc:spChg chg="mod">
          <ac:chgData name="Andy Mallon" userId="8ed075f77b608d91" providerId="LiveId" clId="{8DB0FBBC-79B2-4DB2-9652-30BF97065B43}" dt="2019-10-04T00:18:56.918" v="1522" actId="207"/>
          <ac:spMkLst>
            <pc:docMk/>
            <pc:sldMk cId="3721597144" sldId="377"/>
            <ac:spMk id="7" creationId="{7B807E00-0051-48FC-8657-97AE4950CED2}"/>
          </ac:spMkLst>
        </pc:spChg>
        <pc:picChg chg="add del mod">
          <ac:chgData name="Andy Mallon" userId="8ed075f77b608d91" providerId="LiveId" clId="{8DB0FBBC-79B2-4DB2-9652-30BF97065B43}" dt="2019-10-04T00:41:42.355" v="1670" actId="478"/>
          <ac:picMkLst>
            <pc:docMk/>
            <pc:sldMk cId="3721597144" sldId="377"/>
            <ac:picMk id="8" creationId="{E14B7F9D-02B7-43D5-AEA5-CF0E85532CB2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0" creationId="{E3F5E1EB-CBD2-406A-88B8-4C99791DCEBD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1" creationId="{14A8E9E6-6DFA-4D5E-8F0C-B63FADCF658F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2" creationId="{CD5FB2E6-F3E9-401A-94E3-7B801B487D0B}"/>
          </ac:picMkLst>
        </pc:picChg>
        <pc:picChg chg="add del mod">
          <ac:chgData name="Andy Mallon" userId="8ed075f77b608d91" providerId="LiveId" clId="{8DB0FBBC-79B2-4DB2-9652-30BF97065B43}" dt="2019-10-04T00:23:03.654" v="1577" actId="478"/>
          <ac:picMkLst>
            <pc:docMk/>
            <pc:sldMk cId="3721597144" sldId="377"/>
            <ac:picMk id="2050" creationId="{A3DCCA4C-5F60-4DDC-8A48-23F3D49F3213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2052" creationId="{F38314F0-A453-44EA-AAB6-D3F6103FA555}"/>
          </ac:picMkLst>
        </pc:picChg>
        <pc:picChg chg="add mod">
          <ac:chgData name="Andy Mallon" userId="8ed075f77b608d91" providerId="LiveId" clId="{8DB0FBBC-79B2-4DB2-9652-30BF97065B43}" dt="2019-10-04T00:41:54.792" v="1673" actId="1076"/>
          <ac:picMkLst>
            <pc:docMk/>
            <pc:sldMk cId="3721597144" sldId="377"/>
            <ac:picMk id="2054" creationId="{4D54B44E-36C4-4E6C-87E4-F9AB7D34E3CB}"/>
          </ac:picMkLst>
        </pc:picChg>
      </pc:sldChg>
      <pc:sldChg chg="delSp modSp">
        <pc:chgData name="Andy Mallon" userId="8ed075f77b608d91" providerId="LiveId" clId="{8DB0FBBC-79B2-4DB2-9652-30BF97065B43}" dt="2019-10-04T00:57:42.368" v="2237" actId="478"/>
        <pc:sldMkLst>
          <pc:docMk/>
          <pc:sldMk cId="825493841" sldId="386"/>
        </pc:sldMkLst>
        <pc:spChg chg="mod">
          <ac:chgData name="Andy Mallon" userId="8ed075f77b608d91" providerId="LiveId" clId="{8DB0FBBC-79B2-4DB2-9652-30BF97065B43}" dt="2019-10-04T00:57:11.588" v="2235" actId="20577"/>
          <ac:spMkLst>
            <pc:docMk/>
            <pc:sldMk cId="825493841" sldId="386"/>
            <ac:spMk id="6" creationId="{FED77AF1-7E29-4D97-81F8-02946E95B415}"/>
          </ac:spMkLst>
        </pc:spChg>
        <pc:spChg chg="del mod">
          <ac:chgData name="Andy Mallon" userId="8ed075f77b608d91" providerId="LiveId" clId="{8DB0FBBC-79B2-4DB2-9652-30BF97065B43}" dt="2019-10-04T00:57:42.368" v="2237" actId="478"/>
          <ac:spMkLst>
            <pc:docMk/>
            <pc:sldMk cId="825493841" sldId="386"/>
            <ac:spMk id="7" creationId="{B4E509A0-A9EB-4883-B28C-D73A3817BB4D}"/>
          </ac:spMkLst>
        </pc:spChg>
      </pc:sldChg>
      <pc:sldChg chg="modSp">
        <pc:chgData name="Andy Mallon" userId="8ed075f77b608d91" providerId="LiveId" clId="{8DB0FBBC-79B2-4DB2-9652-30BF97065B43}" dt="2019-10-03T23:37:12.387" v="646" actId="313"/>
        <pc:sldMkLst>
          <pc:docMk/>
          <pc:sldMk cId="646328293" sldId="389"/>
        </pc:sldMkLst>
        <pc:spChg chg="mod">
          <ac:chgData name="Andy Mallon" userId="8ed075f77b608d91" providerId="LiveId" clId="{8DB0FBBC-79B2-4DB2-9652-30BF97065B43}" dt="2019-10-03T23:37:12.387" v="646" actId="313"/>
          <ac:spMkLst>
            <pc:docMk/>
            <pc:sldMk cId="646328293" sldId="389"/>
            <ac:spMk id="2" creationId="{6472F65A-C52C-4EC7-91D4-FED42421FDE9}"/>
          </ac:spMkLst>
        </pc:spChg>
      </pc:sldChg>
      <pc:sldChg chg="modSp">
        <pc:chgData name="Andy Mallon" userId="8ed075f77b608d91" providerId="LiveId" clId="{8DB0FBBC-79B2-4DB2-9652-30BF97065B43}" dt="2019-10-04T00:17:27.602" v="1520" actId="113"/>
        <pc:sldMkLst>
          <pc:docMk/>
          <pc:sldMk cId="737563592" sldId="393"/>
        </pc:sldMkLst>
        <pc:graphicFrameChg chg="mod">
          <ac:chgData name="Andy Mallon" userId="8ed075f77b608d91" providerId="LiveId" clId="{8DB0FBBC-79B2-4DB2-9652-30BF97065B43}" dt="2019-10-04T00:17:27.602" v="1520" actId="113"/>
          <ac:graphicFrameMkLst>
            <pc:docMk/>
            <pc:sldMk cId="737563592" sldId="393"/>
            <ac:graphicFrameMk id="10" creationId="{AE1359EC-ACCF-4847-8305-A90D73DA784E}"/>
          </ac:graphicFrameMkLst>
        </pc:graphicFrameChg>
      </pc:sldChg>
      <pc:sldChg chg="modSp add modTransition">
        <pc:chgData name="Andy Mallon" userId="8ed075f77b608d91" providerId="LiveId" clId="{8DB0FBBC-79B2-4DB2-9652-30BF97065B43}" dt="2019-10-03T23:20:07.144" v="16" actId="27636"/>
        <pc:sldMkLst>
          <pc:docMk/>
          <pc:sldMk cId="2367324778" sldId="397"/>
        </pc:sldMkLst>
        <pc:spChg chg="mod">
          <ac:chgData name="Andy Mallon" userId="8ed075f77b608d91" providerId="LiveId" clId="{8DB0FBBC-79B2-4DB2-9652-30BF97065B43}" dt="2019-10-03T23:20:07.144" v="16" actId="27636"/>
          <ac:spMkLst>
            <pc:docMk/>
            <pc:sldMk cId="2367324778" sldId="397"/>
            <ac:spMk id="2" creationId="{00000000-0000-0000-0000-000000000000}"/>
          </ac:spMkLst>
        </pc:spChg>
      </pc:sldChg>
      <pc:sldChg chg="addSp modSp add modTransition">
        <pc:chgData name="Andy Mallon" userId="8ed075f77b608d91" providerId="LiveId" clId="{8DB0FBBC-79B2-4DB2-9652-30BF97065B43}" dt="2019-10-03T23:39:18.029" v="686" actId="688"/>
        <pc:sldMkLst>
          <pc:docMk/>
          <pc:sldMk cId="1602673492" sldId="399"/>
        </pc:sldMkLst>
        <pc:spChg chg="add mod">
          <ac:chgData name="Andy Mallon" userId="8ed075f77b608d91" providerId="LiveId" clId="{8DB0FBBC-79B2-4DB2-9652-30BF97065B43}" dt="2019-10-03T23:39:18.029" v="686" actId="688"/>
          <ac:spMkLst>
            <pc:docMk/>
            <pc:sldMk cId="1602673492" sldId="399"/>
            <ac:spMk id="2" creationId="{33B8DFF5-564F-43E8-8089-D097F2E1E721}"/>
          </ac:spMkLst>
        </pc:spChg>
      </pc:sldChg>
      <pc:sldChg chg="modSp add modTransition">
        <pc:chgData name="Andy Mallon" userId="8ed075f77b608d91" providerId="LiveId" clId="{8DB0FBBC-79B2-4DB2-9652-30BF97065B43}" dt="2019-10-03T23:20:34.378" v="34" actId="14100"/>
        <pc:sldMkLst>
          <pc:docMk/>
          <pc:sldMk cId="1985632666" sldId="400"/>
        </pc:sldMkLst>
        <pc:spChg chg="mod">
          <ac:chgData name="Andy Mallon" userId="8ed075f77b608d91" providerId="LiveId" clId="{8DB0FBBC-79B2-4DB2-9652-30BF97065B43}" dt="2019-10-03T23:20:07.178" v="17" actId="27636"/>
          <ac:spMkLst>
            <pc:docMk/>
            <pc:sldMk cId="1985632666" sldId="400"/>
            <ac:spMk id="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34.378" v="34" actId="14100"/>
          <ac:spMkLst>
            <pc:docMk/>
            <pc:sldMk cId="1985632666" sldId="400"/>
            <ac:spMk id="2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23.111" v="29" actId="20577"/>
          <ac:spMkLst>
            <pc:docMk/>
            <pc:sldMk cId="1985632666" sldId="400"/>
            <ac:spMk id="25" creationId="{975F2E7A-D074-4084-80D5-8F527A1BBD15}"/>
          </ac:spMkLst>
        </pc:spChg>
      </pc:sldChg>
      <pc:sldChg chg="modSp add ord">
        <pc:chgData name="Andy Mallon" userId="8ed075f77b608d91" providerId="LiveId" clId="{8DB0FBBC-79B2-4DB2-9652-30BF97065B43}" dt="2019-10-03T23:25:42.659" v="118" actId="20577"/>
        <pc:sldMkLst>
          <pc:docMk/>
          <pc:sldMk cId="3223227436" sldId="401"/>
        </pc:sldMkLst>
        <pc:spChg chg="mod">
          <ac:chgData name="Andy Mallon" userId="8ed075f77b608d91" providerId="LiveId" clId="{8DB0FBBC-79B2-4DB2-9652-30BF97065B43}" dt="2019-10-03T23:25:42.659" v="118" actId="20577"/>
          <ac:spMkLst>
            <pc:docMk/>
            <pc:sldMk cId="3223227436" sldId="401"/>
            <ac:spMk id="4" creationId="{E2B9B467-112F-496E-B528-39CC1DD5C9F2}"/>
          </ac:spMkLst>
        </pc:spChg>
      </pc:sldChg>
      <pc:sldChg chg="addSp delSp modSp add modAnim">
        <pc:chgData name="Andy Mallon" userId="8ed075f77b608d91" providerId="LiveId" clId="{8DB0FBBC-79B2-4DB2-9652-30BF97065B43}" dt="2019-10-04T00:13:17.322" v="1517" actId="14100"/>
        <pc:sldMkLst>
          <pc:docMk/>
          <pc:sldMk cId="2270832746" sldId="402"/>
        </pc:sldMkLst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2" creationId="{B3E8335A-3066-4135-9F22-0225AA4428B1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3" creationId="{657619D8-EC44-48D8-95EF-A1E3052EBD16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4" creationId="{3E81B5A7-6B48-42D6-83A9-B9268AF3A9DE}"/>
          </ac:spMkLst>
        </pc:spChg>
        <pc:spChg chg="add mod">
          <ac:chgData name="Andy Mallon" userId="8ed075f77b608d91" providerId="LiveId" clId="{8DB0FBBC-79B2-4DB2-9652-30BF97065B43}" dt="2019-10-03T23:26:03.698" v="156" actId="20577"/>
          <ac:spMkLst>
            <pc:docMk/>
            <pc:sldMk cId="2270832746" sldId="402"/>
            <ac:spMk id="5" creationId="{1802FD9C-20CD-49BE-9A84-794E46AD367D}"/>
          </ac:spMkLst>
        </pc:spChg>
        <pc:spChg chg="add del mod">
          <ac:chgData name="Andy Mallon" userId="8ed075f77b608d91" providerId="LiveId" clId="{8DB0FBBC-79B2-4DB2-9652-30BF97065B43}" dt="2019-10-03T23:26:11.752" v="157"/>
          <ac:spMkLst>
            <pc:docMk/>
            <pc:sldMk cId="2270832746" sldId="402"/>
            <ac:spMk id="6" creationId="{E2546D5E-378F-4418-B8D4-15B99D437E4F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7" creationId="{E13BB89B-F587-4CAA-A7A9-C33E512E2799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8" creationId="{BA1D227F-3005-4ABF-A45E-0358EADEDC66}"/>
          </ac:spMkLst>
        </pc:spChg>
        <pc:spChg chg="add mod">
          <ac:chgData name="Andy Mallon" userId="8ed075f77b608d91" providerId="LiveId" clId="{8DB0FBBC-79B2-4DB2-9652-30BF97065B43}" dt="2019-10-04T00:13:17.322" v="1517" actId="14100"/>
          <ac:spMkLst>
            <pc:docMk/>
            <pc:sldMk cId="2270832746" sldId="402"/>
            <ac:spMk id="13" creationId="{F4964E7E-903C-4DFC-8B3A-CDDDF3C4FD4E}"/>
          </ac:spMkLst>
        </pc:spChg>
        <pc:picChg chg="add mod">
          <ac:chgData name="Andy Mallon" userId="8ed075f77b608d91" providerId="LiveId" clId="{8DB0FBBC-79B2-4DB2-9652-30BF97065B43}" dt="2019-10-03T23:33:41.871" v="574" actId="1038"/>
          <ac:picMkLst>
            <pc:docMk/>
            <pc:sldMk cId="2270832746" sldId="402"/>
            <ac:picMk id="10" creationId="{50F4C309-8DB8-4BC6-B475-EF7DE2839E8C}"/>
          </ac:picMkLst>
        </pc:picChg>
        <pc:picChg chg="add del mod">
          <ac:chgData name="Andy Mallon" userId="8ed075f77b608d91" providerId="LiveId" clId="{8DB0FBBC-79B2-4DB2-9652-30BF97065B43}" dt="2019-10-03T23:28:07.773" v="159"/>
          <ac:picMkLst>
            <pc:docMk/>
            <pc:sldMk cId="2270832746" sldId="402"/>
            <ac:picMk id="12" creationId="{EBE22924-F1F1-4DC7-AF47-275A14A92813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4" creationId="{A9FBF72B-9491-4D60-86F5-609D84A9FE38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5" creationId="{5E5AAB98-A3D5-4B72-A54C-9C37B900E979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6" creationId="{D552FE53-494D-41C6-BC20-1995472D903B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7" creationId="{9B440514-FC13-4ACC-B1D3-61A516BEED32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8" creationId="{394E2ACF-0BB8-4335-A5A2-62B5883D632F}"/>
          </ac:picMkLst>
        </pc:picChg>
      </pc:sldChg>
      <pc:sldChg chg="add del">
        <pc:chgData name="Andy Mallon" userId="8ed075f77b608d91" providerId="LiveId" clId="{8DB0FBBC-79B2-4DB2-9652-30BF97065B43}" dt="2019-10-04T00:46:36.294" v="1691" actId="2696"/>
        <pc:sldMkLst>
          <pc:docMk/>
          <pc:sldMk cId="45274738" sldId="403"/>
        </pc:sldMkLst>
      </pc:sldChg>
      <pc:sldChg chg="addSp delSp modSp add del">
        <pc:chgData name="Andy Mallon" userId="8ed075f77b608d91" providerId="LiveId" clId="{8DB0FBBC-79B2-4DB2-9652-30BF97065B43}" dt="2019-10-04T00:52:49.904" v="1809" actId="2696"/>
        <pc:sldMkLst>
          <pc:docMk/>
          <pc:sldMk cId="2525550066" sldId="403"/>
        </pc:sldMkLst>
        <pc:spChg chg="add del mod">
          <ac:chgData name="Andy Mallon" userId="8ed075f77b608d91" providerId="LiveId" clId="{8DB0FBBC-79B2-4DB2-9652-30BF97065B43}" dt="2019-10-04T00:52:18.994" v="1801" actId="207"/>
          <ac:spMkLst>
            <pc:docMk/>
            <pc:sldMk cId="2525550066" sldId="403"/>
            <ac:spMk id="4" creationId="{29FDD177-D92A-4E52-81E1-15D1B2C04C9F}"/>
          </ac:spMkLst>
        </pc:spChg>
        <pc:spChg chg="add del mod">
          <ac:chgData name="Andy Mallon" userId="8ed075f77b608d91" providerId="LiveId" clId="{8DB0FBBC-79B2-4DB2-9652-30BF97065B43}" dt="2019-10-04T00:51:12.173" v="1791"/>
          <ac:spMkLst>
            <pc:docMk/>
            <pc:sldMk cId="2525550066" sldId="403"/>
            <ac:spMk id="7" creationId="{BA0B6FAC-A1AD-45D1-9525-01645100DE5A}"/>
          </ac:spMkLst>
        </pc:spChg>
        <pc:spChg chg="add del mod">
          <ac:chgData name="Andy Mallon" userId="8ed075f77b608d91" providerId="LiveId" clId="{8DB0FBBC-79B2-4DB2-9652-30BF97065B43}" dt="2019-10-04T00:52:47.553" v="1808" actId="14100"/>
          <ac:spMkLst>
            <pc:docMk/>
            <pc:sldMk cId="2525550066" sldId="403"/>
            <ac:spMk id="8" creationId="{D52F947B-B476-4088-8E0B-4EF0C05A69DF}"/>
          </ac:spMkLst>
        </pc:spChg>
        <pc:spChg chg="add del">
          <ac:chgData name="Andy Mallon" userId="8ed075f77b608d91" providerId="LiveId" clId="{8DB0FBBC-79B2-4DB2-9652-30BF97065B43}" dt="2019-10-04T00:49:47.618" v="1787"/>
          <ac:spMkLst>
            <pc:docMk/>
            <pc:sldMk cId="2525550066" sldId="403"/>
            <ac:spMk id="9" creationId="{5ABA9EC4-1781-43BC-B170-A86B532EA568}"/>
          </ac:spMkLst>
        </pc:spChg>
        <pc:spChg chg="add del mod">
          <ac:chgData name="Andy Mallon" userId="8ed075f77b608d91" providerId="LiveId" clId="{8DB0FBBC-79B2-4DB2-9652-30BF97065B43}" dt="2019-10-04T00:51:12.173" v="1791"/>
          <ac:spMkLst>
            <pc:docMk/>
            <pc:sldMk cId="2525550066" sldId="403"/>
            <ac:spMk id="10" creationId="{EAA19C7E-F880-4DF8-BEE1-C5A02C04B6FC}"/>
          </ac:spMkLst>
        </pc:spChg>
        <pc:spChg chg="mod">
          <ac:chgData name="Andy Mallon" userId="8ed075f77b608d91" providerId="LiveId" clId="{8DB0FBBC-79B2-4DB2-9652-30BF97065B43}" dt="2019-10-04T00:51:11.583" v="1790"/>
          <ac:spMkLst>
            <pc:docMk/>
            <pc:sldMk cId="2525550066" sldId="403"/>
            <ac:spMk id="11" creationId="{F6DA29DD-6764-4547-A1A5-B9B2B82C51ED}"/>
          </ac:spMkLst>
        </pc:spChg>
      </pc:sldChg>
      <pc:sldChg chg="addSp modSp add ord modAnim">
        <pc:chgData name="Andy Mallon" userId="8ed075f77b608d91" providerId="LiveId" clId="{8DB0FBBC-79B2-4DB2-9652-30BF97065B43}" dt="2019-10-04T00:55:37.409" v="2234" actId="255"/>
        <pc:sldMkLst>
          <pc:docMk/>
          <pc:sldMk cId="2091213437" sldId="404"/>
        </pc:sldMkLst>
        <pc:spChg chg="mod">
          <ac:chgData name="Andy Mallon" userId="8ed075f77b608d91" providerId="LiveId" clId="{8DB0FBBC-79B2-4DB2-9652-30BF97065B43}" dt="2019-10-04T00:51:49.009" v="1797" actId="20577"/>
          <ac:spMkLst>
            <pc:docMk/>
            <pc:sldMk cId="2091213437" sldId="404"/>
            <ac:spMk id="3" creationId="{E18BFD57-4468-47E3-BC1A-3AC3300384B5}"/>
          </ac:spMkLst>
        </pc:spChg>
        <pc:spChg chg="add mod">
          <ac:chgData name="Andy Mallon" userId="8ed075f77b608d91" providerId="LiveId" clId="{8DB0FBBC-79B2-4DB2-9652-30BF97065B43}" dt="2019-10-04T00:55:37.409" v="2234" actId="255"/>
          <ac:spMkLst>
            <pc:docMk/>
            <pc:sldMk cId="2091213437" sldId="404"/>
            <ac:spMk id="4" creationId="{144E255F-6B0C-4E01-A89D-0A40B6A8051C}"/>
          </ac:spMkLst>
        </pc:spChg>
        <pc:spChg chg="mod ord">
          <ac:chgData name="Andy Mallon" userId="8ed075f77b608d91" providerId="LiveId" clId="{8DB0FBBC-79B2-4DB2-9652-30BF97065B43}" dt="2019-10-04T00:52:04.849" v="1799" actId="207"/>
          <ac:spMkLst>
            <pc:docMk/>
            <pc:sldMk cId="2091213437" sldId="404"/>
            <ac:spMk id="11" creationId="{F6DA29DD-6764-4547-A1A5-B9B2B82C51ED}"/>
          </ac:spMkLst>
        </pc:spChg>
      </pc:sldChg>
      <pc:sldMasterChg chg="modSp">
        <pc:chgData name="Andy Mallon" userId="8ed075f77b608d91" providerId="LiveId" clId="{8DB0FBBC-79B2-4DB2-9652-30BF97065B43}" dt="2019-10-04T00:04:15.564" v="690" actId="20577"/>
        <pc:sldMasterMkLst>
          <pc:docMk/>
          <pc:sldMasterMk cId="3254948153" sldId="2147483709"/>
        </pc:sldMasterMkLst>
        <pc:spChg chg="mod">
          <ac:chgData name="Andy Mallon" userId="8ed075f77b608d91" providerId="LiveId" clId="{8DB0FBBC-79B2-4DB2-9652-30BF97065B43}" dt="2019-10-04T00:04:15.564" v="690" actId="20577"/>
          <ac:spMkLst>
            <pc:docMk/>
            <pc:sldMasterMk cId="3254948153" sldId="2147483709"/>
            <ac:spMk id="20" creationId="{00000000-0000-0000-0000-000000000000}"/>
          </ac:spMkLst>
        </pc:spChg>
      </pc:sldMasterChg>
      <pc:sldMasterChg chg="del delSldLayout">
        <pc:chgData name="Andy Mallon" userId="8ed075f77b608d91" providerId="LiveId" clId="{8DB0FBBC-79B2-4DB2-9652-30BF97065B43}" dt="2019-10-03T23:18:42.091" v="14" actId="2696"/>
        <pc:sldMasterMkLst>
          <pc:docMk/>
          <pc:sldMasterMk cId="1113051691" sldId="2147483725"/>
        </pc:sldMasterMkLst>
        <pc:sldLayoutChg chg="del">
          <pc:chgData name="Andy Mallon" userId="8ed075f77b608d91" providerId="LiveId" clId="{8DB0FBBC-79B2-4DB2-9652-30BF97065B43}" dt="2019-10-03T23:18:42.081" v="5" actId="2696"/>
          <pc:sldLayoutMkLst>
            <pc:docMk/>
            <pc:sldMasterMk cId="1113051691" sldId="2147483725"/>
            <pc:sldLayoutMk cId="1750042323" sldId="2147483726"/>
          </pc:sldLayoutMkLst>
        </pc:sldLayoutChg>
        <pc:sldLayoutChg chg="del">
          <pc:chgData name="Andy Mallon" userId="8ed075f77b608d91" providerId="LiveId" clId="{8DB0FBBC-79B2-4DB2-9652-30BF97065B43}" dt="2019-10-03T23:18:42.082" v="6" actId="2696"/>
          <pc:sldLayoutMkLst>
            <pc:docMk/>
            <pc:sldMasterMk cId="1113051691" sldId="2147483725"/>
            <pc:sldLayoutMk cId="443788486" sldId="2147483727"/>
          </pc:sldLayoutMkLst>
        </pc:sldLayoutChg>
        <pc:sldLayoutChg chg="del">
          <pc:chgData name="Andy Mallon" userId="8ed075f77b608d91" providerId="LiveId" clId="{8DB0FBBC-79B2-4DB2-9652-30BF97065B43}" dt="2019-10-03T23:18:42.083" v="7" actId="2696"/>
          <pc:sldLayoutMkLst>
            <pc:docMk/>
            <pc:sldMasterMk cId="1113051691" sldId="2147483725"/>
            <pc:sldLayoutMk cId="2815973266" sldId="2147483728"/>
          </pc:sldLayoutMkLst>
        </pc:sldLayoutChg>
        <pc:sldLayoutChg chg="del">
          <pc:chgData name="Andy Mallon" userId="8ed075f77b608d91" providerId="LiveId" clId="{8DB0FBBC-79B2-4DB2-9652-30BF97065B43}" dt="2019-10-03T23:18:42.084" v="8" actId="2696"/>
          <pc:sldLayoutMkLst>
            <pc:docMk/>
            <pc:sldMasterMk cId="1113051691" sldId="2147483725"/>
            <pc:sldLayoutMk cId="1004875993" sldId="2147483729"/>
          </pc:sldLayoutMkLst>
        </pc:sldLayoutChg>
        <pc:sldLayoutChg chg="del">
          <pc:chgData name="Andy Mallon" userId="8ed075f77b608d91" providerId="LiveId" clId="{8DB0FBBC-79B2-4DB2-9652-30BF97065B43}" dt="2019-10-03T23:18:42.085" v="9" actId="2696"/>
          <pc:sldLayoutMkLst>
            <pc:docMk/>
            <pc:sldMasterMk cId="1113051691" sldId="2147483725"/>
            <pc:sldLayoutMk cId="4066868115" sldId="2147483730"/>
          </pc:sldLayoutMkLst>
        </pc:sldLayoutChg>
        <pc:sldLayoutChg chg="del">
          <pc:chgData name="Andy Mallon" userId="8ed075f77b608d91" providerId="LiveId" clId="{8DB0FBBC-79B2-4DB2-9652-30BF97065B43}" dt="2019-10-03T23:18:42.086" v="10" actId="2696"/>
          <pc:sldLayoutMkLst>
            <pc:docMk/>
            <pc:sldMasterMk cId="1113051691" sldId="2147483725"/>
            <pc:sldLayoutMk cId="431273855" sldId="2147483731"/>
          </pc:sldLayoutMkLst>
        </pc:sldLayoutChg>
        <pc:sldLayoutChg chg="del">
          <pc:chgData name="Andy Mallon" userId="8ed075f77b608d91" providerId="LiveId" clId="{8DB0FBBC-79B2-4DB2-9652-30BF97065B43}" dt="2019-10-03T23:18:42.087" v="11" actId="2696"/>
          <pc:sldLayoutMkLst>
            <pc:docMk/>
            <pc:sldMasterMk cId="1113051691" sldId="2147483725"/>
            <pc:sldLayoutMk cId="426128576" sldId="2147483732"/>
          </pc:sldLayoutMkLst>
        </pc:sldLayoutChg>
        <pc:sldLayoutChg chg="del">
          <pc:chgData name="Andy Mallon" userId="8ed075f77b608d91" providerId="LiveId" clId="{8DB0FBBC-79B2-4DB2-9652-30BF97065B43}" dt="2019-10-03T23:18:42.088" v="12" actId="2696"/>
          <pc:sldLayoutMkLst>
            <pc:docMk/>
            <pc:sldMasterMk cId="1113051691" sldId="2147483725"/>
            <pc:sldLayoutMk cId="860061491" sldId="2147483733"/>
          </pc:sldLayoutMkLst>
        </pc:sldLayoutChg>
        <pc:sldLayoutChg chg="del">
          <pc:chgData name="Andy Mallon" userId="8ed075f77b608d91" providerId="LiveId" clId="{8DB0FBBC-79B2-4DB2-9652-30BF97065B43}" dt="2019-10-03T23:18:42.089" v="13" actId="2696"/>
          <pc:sldLayoutMkLst>
            <pc:docMk/>
            <pc:sldMasterMk cId="1113051691" sldId="2147483725"/>
            <pc:sldLayoutMk cId="466657473" sldId="2147483734"/>
          </pc:sldLayoutMkLst>
        </pc:sldLayoutChg>
      </pc:sldMasterChg>
    </pc:docChg>
  </pc:docChgLst>
  <pc:docChgLst>
    <pc:chgData name="Andy Mallon" userId="0dfd7ab5-17aa-4ac6-b039-e05176edc781" providerId="ADAL" clId="{1E84ED31-1F1F-4BBA-B810-DF210327B36E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tone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/>
            <a:t>Professional formatting</a:t>
          </a:r>
          <a:endParaRPr lang="en-US" dirty="0"/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Don’t over-sell yourself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Don’t </a:t>
          </a:r>
          <a:r>
            <a:rPr lang="en-US" b="1" dirty="0">
              <a:solidFill>
                <a:schemeClr val="accent5"/>
              </a:solidFill>
            </a:rPr>
            <a:t>under-sell</a:t>
          </a:r>
          <a:r>
            <a:rPr lang="en-US" b="1" dirty="0"/>
            <a:t> </a:t>
          </a:r>
          <a:r>
            <a:rPr lang="en-US" b="0" dirty="0"/>
            <a:t>yourself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 dirty="0"/>
            <a:t>Don’t hide your personality</a:t>
          </a:r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tone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language</a:t>
          </a:r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Professional formatting</a:t>
          </a:r>
          <a:endParaRPr lang="en-US" sz="5800" kern="1200" dirty="0"/>
        </a:p>
      </dsp:txBody>
      <dsp:txXfrm>
        <a:off x="1016000" y="3037616"/>
        <a:ext cx="7112000" cy="1332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over-sell yourself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</a:t>
          </a:r>
          <a:r>
            <a:rPr lang="en-US" sz="4900" b="1" kern="1200" dirty="0">
              <a:solidFill>
                <a:schemeClr val="accent5"/>
              </a:solidFill>
            </a:rPr>
            <a:t>under-sell</a:t>
          </a:r>
          <a:r>
            <a:rPr lang="en-US" sz="4900" b="1" kern="1200" dirty="0"/>
            <a:t> </a:t>
          </a:r>
          <a:r>
            <a:rPr lang="en-US" sz="4900" b="0" kern="1200" dirty="0"/>
            <a:t>yourself</a:t>
          </a:r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hide your personality</a:t>
          </a:r>
        </a:p>
      </dsp:txBody>
      <dsp:txXfrm>
        <a:off x="1016000" y="3037616"/>
        <a:ext cx="7112000" cy="1332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2019-10-03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2014, I started blogging. I wrote 3 blog posts in 2014.</a:t>
            </a:r>
          </a:p>
          <a:p>
            <a:r>
              <a:rPr lang="en-US" dirty="0"/>
              <a:t>In the first 12 months, I wrote 6 blog posts.</a:t>
            </a:r>
          </a:p>
          <a:p>
            <a:r>
              <a:rPr lang="en-US" dirty="0"/>
              <a:t>In the following 12 months, I wrote 33 blog posts, and started speaking at user groups &amp; SQLSaturday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 longer with the Boston Consulting Group—This is a slightly dated resume…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5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2019-10-03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2019-10-03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m2.co/dream-job-pp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z.com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articles/steph-lockes-one-page-cv/wbttfmfqcdtq" TargetMode="External"/><Relationship Id="rId2" Type="http://schemas.openxmlformats.org/officeDocument/2006/relationships/hyperlink" Target="https://am2.co/category/professional-development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tu.be/ib04UR2KRMc?t=6m05s" TargetMode="External"/><Relationship Id="rId4" Type="http://schemas.openxmlformats.org/officeDocument/2006/relationships/hyperlink" Target="https://www.brentozar.com/archive/2012/09/write-killer-technical-resume-five-step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56" y="1957450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8728498" y="3910698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C1802-311A-4DA3-BDDF-2EEFBC533B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1" r="592"/>
          <a:stretch/>
        </p:blipFill>
        <p:spPr>
          <a:xfrm>
            <a:off x="103695" y="4062954"/>
            <a:ext cx="7569724" cy="2271274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82" y="266308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43796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“You can do anything if you put your mind to it”</a:t>
            </a:r>
          </a:p>
          <a:p>
            <a:pPr lvl="1"/>
            <a:r>
              <a:rPr lang="en-US" sz="3200" dirty="0"/>
              <a:t>This is totally a lie</a:t>
            </a:r>
          </a:p>
          <a:p>
            <a:pPr lvl="1"/>
            <a:r>
              <a:rPr lang="en-US" sz="3200" dirty="0"/>
              <a:t>I will never be an opera singer</a:t>
            </a:r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85DDE-C7F7-4E21-AC2A-9AF18DB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&amp; content available on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F251-8A58-4C0C-8228-73CD444EC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PowerPoint Slides</a:t>
            </a:r>
          </a:p>
          <a:p>
            <a:pPr marL="0" indent="0">
              <a:buNone/>
            </a:pPr>
            <a:r>
              <a:rPr lang="en-US" dirty="0"/>
              <a:t>My annotated resume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am2.co/dream-job-ppt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722678-5072-4893-AB88-CE90CF752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959600" y="1663700"/>
            <a:ext cx="41814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034208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479533" cy="1808038"/>
          </a:xfrm>
        </p:spPr>
        <p:txBody>
          <a:bodyPr>
            <a:normAutofit/>
          </a:bodyPr>
          <a:lstStyle/>
          <a:p>
            <a:r>
              <a:rPr lang="en-US" sz="3200" dirty="0"/>
              <a:t>You can’t get there if you don’t know where you’re going</a:t>
            </a:r>
          </a:p>
          <a:p>
            <a:r>
              <a:rPr lang="en-US" sz="3200" dirty="0"/>
              <a:t>Do you want to be a spirulina rancher?</a:t>
            </a:r>
          </a:p>
          <a:p>
            <a:r>
              <a:rPr lang="en-US" sz="3200" dirty="0"/>
              <a:t>Do you want to work for Microsoft?</a:t>
            </a:r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15889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843664"/>
          </a:xfrm>
        </p:spPr>
        <p:txBody>
          <a:bodyPr>
            <a:normAutofit/>
          </a:bodyPr>
          <a:lstStyle/>
          <a:p>
            <a:r>
              <a:rPr lang="en-US" sz="3200" dirty="0"/>
              <a:t>It doesn’t have to be a direct route</a:t>
            </a:r>
          </a:p>
          <a:p>
            <a:r>
              <a:rPr lang="en-US" sz="3200" dirty="0"/>
              <a:t>Everyone has missteps &amp; detours</a:t>
            </a:r>
          </a:p>
          <a:p>
            <a:pPr lvl="1"/>
            <a:r>
              <a:rPr lang="en-US" sz="3200" dirty="0"/>
              <a:t>My path to here hasn’t exactly been direct…</a:t>
            </a:r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837330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544847" cy="1513914"/>
          </a:xfrm>
        </p:spPr>
        <p:txBody>
          <a:bodyPr>
            <a:noAutofit/>
          </a:bodyPr>
          <a:lstStyle/>
          <a:p>
            <a:r>
              <a:rPr lang="en-US" sz="3200" dirty="0"/>
              <a:t>Networking is important</a:t>
            </a:r>
          </a:p>
          <a:p>
            <a:r>
              <a:rPr lang="en-US" sz="3200" dirty="0"/>
              <a:t>Referrals / references are important</a:t>
            </a:r>
          </a:p>
          <a:p>
            <a:r>
              <a:rPr lang="en-US" sz="3200" dirty="0"/>
              <a:t>Sponsorship / mentorship can be tremendously helpful</a:t>
            </a:r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is a resume?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2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02FD9C-20CD-49BE-9A84-794E46AD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purpose of your resume?</a:t>
            </a:r>
          </a:p>
        </p:txBody>
      </p:sp>
      <p:pic>
        <p:nvPicPr>
          <p:cNvPr id="10" name="Content Placeholder 9" descr="Paper">
            <a:extLst>
              <a:ext uri="{FF2B5EF4-FFF2-40B4-BE49-F238E27FC236}">
                <a16:creationId xmlns:a16="http://schemas.microsoft.com/office/drawing/2014/main" id="{50F4C309-8DB8-4BC6-B475-EF7DE2839E8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654" y="1347107"/>
            <a:ext cx="4810743" cy="4810743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964E7E-903C-4DFC-8B3A-CDDDF3C4FD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6650842" cy="4814460"/>
          </a:xfrm>
        </p:spPr>
        <p:txBody>
          <a:bodyPr anchor="ctr"/>
          <a:lstStyle/>
          <a:p>
            <a:r>
              <a:rPr lang="en-US" dirty="0"/>
              <a:t>It’s to get a new job, right?</a:t>
            </a:r>
          </a:p>
          <a:p>
            <a:pPr lvl="1"/>
            <a:r>
              <a:rPr lang="en-US" dirty="0"/>
              <a:t>Nope</a:t>
            </a:r>
          </a:p>
          <a:p>
            <a:pPr lvl="1"/>
            <a:endParaRPr lang="en-US" dirty="0"/>
          </a:p>
          <a:p>
            <a:r>
              <a:rPr lang="en-US" dirty="0"/>
              <a:t>Your resume gets you an interview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interview</a:t>
            </a:r>
            <a:r>
              <a:rPr lang="en-US" dirty="0"/>
              <a:t> gets you a job</a:t>
            </a:r>
          </a:p>
        </p:txBody>
      </p:sp>
      <p:pic>
        <p:nvPicPr>
          <p:cNvPr id="14" name="Content Placeholder 11" descr="Question mark">
            <a:extLst>
              <a:ext uri="{FF2B5EF4-FFF2-40B4-BE49-F238E27FC236}">
                <a16:creationId xmlns:a16="http://schemas.microsoft.com/office/drawing/2014/main" id="{A9FBF72B-9491-4D60-86F5-609D84A9F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2175020"/>
            <a:ext cx="914400" cy="914400"/>
          </a:xfrm>
          <a:prstGeom prst="rect">
            <a:avLst/>
          </a:prstGeom>
        </p:spPr>
      </p:pic>
      <p:pic>
        <p:nvPicPr>
          <p:cNvPr id="15" name="Content Placeholder 11" descr="Question mark">
            <a:extLst>
              <a:ext uri="{FF2B5EF4-FFF2-40B4-BE49-F238E27FC236}">
                <a16:creationId xmlns:a16="http://schemas.microsoft.com/office/drawing/2014/main" id="{5E5AAB98-A3D5-4B72-A54C-9C37B900E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3230936"/>
            <a:ext cx="914400" cy="914400"/>
          </a:xfrm>
          <a:prstGeom prst="rect">
            <a:avLst/>
          </a:prstGeom>
        </p:spPr>
      </p:pic>
      <p:pic>
        <p:nvPicPr>
          <p:cNvPr id="16" name="Content Placeholder 11" descr="Question mark">
            <a:extLst>
              <a:ext uri="{FF2B5EF4-FFF2-40B4-BE49-F238E27FC236}">
                <a16:creationId xmlns:a16="http://schemas.microsoft.com/office/drawing/2014/main" id="{D552FE53-494D-41C6-BC20-1995472D9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4286852"/>
            <a:ext cx="914400" cy="914400"/>
          </a:xfrm>
          <a:prstGeom prst="rect">
            <a:avLst/>
          </a:prstGeom>
        </p:spPr>
      </p:pic>
      <p:pic>
        <p:nvPicPr>
          <p:cNvPr id="17" name="Content Placeholder 11" descr="Question mark">
            <a:extLst>
              <a:ext uri="{FF2B5EF4-FFF2-40B4-BE49-F238E27FC236}">
                <a16:creationId xmlns:a16="http://schemas.microsoft.com/office/drawing/2014/main" id="{9B440514-FC13-4ACC-B1D3-61A516BE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3230936"/>
            <a:ext cx="914400" cy="914400"/>
          </a:xfrm>
          <a:prstGeom prst="rect">
            <a:avLst/>
          </a:prstGeom>
        </p:spPr>
      </p:pic>
      <p:pic>
        <p:nvPicPr>
          <p:cNvPr id="18" name="Content Placeholder 11" descr="Question mark">
            <a:extLst>
              <a:ext uri="{FF2B5EF4-FFF2-40B4-BE49-F238E27FC236}">
                <a16:creationId xmlns:a16="http://schemas.microsoft.com/office/drawing/2014/main" id="{394E2ACF-0BB8-4335-A5A2-62B5883D6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4286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508968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1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488340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5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2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</a:t>
            </a:r>
          </a:p>
          <a:p>
            <a:r>
              <a:rPr lang="en-US" dirty="0"/>
              <a:t>Use a 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BostonHottieGuy666@butz.com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 are…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Tidy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Accurate</a:t>
            </a:r>
          </a:p>
          <a:p>
            <a:r>
              <a:rPr lang="en-US" dirty="0"/>
              <a:t>Pretty</a:t>
            </a:r>
          </a:p>
          <a:p>
            <a:r>
              <a:rPr lang="en-US" dirty="0"/>
              <a:t>Thoughtful</a:t>
            </a:r>
          </a:p>
          <a:p>
            <a:r>
              <a:rPr lang="en-US" dirty="0"/>
              <a:t>Professional</a:t>
            </a:r>
          </a:p>
          <a:p>
            <a:r>
              <a:rPr lang="en-US" b="1" dirty="0">
                <a:solidFill>
                  <a:schemeClr val="accent5"/>
                </a:solidFill>
              </a:rPr>
              <a:t>Tell a story</a:t>
            </a: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10396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7B8F9-4DCF-430E-8948-530C18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1" y="0"/>
            <a:ext cx="10328877" cy="63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8" name="Picture 2" descr="Image result for flames emoji">
            <a:extLst>
              <a:ext uri="{FF2B5EF4-FFF2-40B4-BE49-F238E27FC236}">
                <a16:creationId xmlns:a16="http://schemas.microsoft.com/office/drawing/2014/main" id="{72AC603D-3B85-43A6-9529-F66F586A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58" y="1014729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lames emoji">
            <a:extLst>
              <a:ext uri="{FF2B5EF4-FFF2-40B4-BE49-F238E27FC236}">
                <a16:creationId xmlns:a16="http://schemas.microsoft.com/office/drawing/2014/main" id="{3621288F-ED16-47B7-AD79-BEB641AA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85" y="1014728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flames emoji">
            <a:extLst>
              <a:ext uri="{FF2B5EF4-FFF2-40B4-BE49-F238E27FC236}">
                <a16:creationId xmlns:a16="http://schemas.microsoft.com/office/drawing/2014/main" id="{E49A444E-BACC-466B-8307-B540911E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12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flames emoji">
            <a:extLst>
              <a:ext uri="{FF2B5EF4-FFF2-40B4-BE49-F238E27FC236}">
                <a16:creationId xmlns:a16="http://schemas.microsoft.com/office/drawing/2014/main" id="{543A1AA0-AE58-4170-95D0-8FFB27F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40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azy emoji">
            <a:extLst>
              <a:ext uri="{FF2B5EF4-FFF2-40B4-BE49-F238E27FC236}">
                <a16:creationId xmlns:a16="http://schemas.microsoft.com/office/drawing/2014/main" id="{049C6F9C-39C7-436B-8A39-01475191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4110164"/>
            <a:ext cx="2156361" cy="21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leep emoji">
            <a:extLst>
              <a:ext uri="{FF2B5EF4-FFF2-40B4-BE49-F238E27FC236}">
                <a16:creationId xmlns:a16="http://schemas.microsoft.com/office/drawing/2014/main" id="{50B666D9-3869-4020-9317-3F505D0B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48" y="3117272"/>
            <a:ext cx="1494797" cy="149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2052" name="Picture 4" descr="Image result for chili emoji">
            <a:extLst>
              <a:ext uri="{FF2B5EF4-FFF2-40B4-BE49-F238E27FC236}">
                <a16:creationId xmlns:a16="http://schemas.microsoft.com/office/drawing/2014/main" id="{F38314F0-A453-44EA-AAB6-D3F6103F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47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hili emoji">
            <a:extLst>
              <a:ext uri="{FF2B5EF4-FFF2-40B4-BE49-F238E27FC236}">
                <a16:creationId xmlns:a16="http://schemas.microsoft.com/office/drawing/2014/main" id="{E3F5E1EB-CBD2-406A-88B8-4C99791D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05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hili emoji">
            <a:extLst>
              <a:ext uri="{FF2B5EF4-FFF2-40B4-BE49-F238E27FC236}">
                <a16:creationId xmlns:a16="http://schemas.microsoft.com/office/drawing/2014/main" id="{14A8E9E6-6DFA-4D5E-8F0C-B63FADCF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863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chili emoji">
            <a:extLst>
              <a:ext uri="{FF2B5EF4-FFF2-40B4-BE49-F238E27FC236}">
                <a16:creationId xmlns:a16="http://schemas.microsoft.com/office/drawing/2014/main" id="{CD5FB2E6-F3E9-401A-94E3-7B801B48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20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oring emoji">
            <a:extLst>
              <a:ext uri="{FF2B5EF4-FFF2-40B4-BE49-F238E27FC236}">
                <a16:creationId xmlns:a16="http://schemas.microsoft.com/office/drawing/2014/main" id="{4D54B44E-36C4-4E6C-87E4-F9AB7D34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97" y="3124199"/>
            <a:ext cx="2621231" cy="26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8" presetClass="emph" presetSubtype="0" repeatCount="3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A6863-8BDD-472A-946A-850E3161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41" y="0"/>
            <a:ext cx="9643717" cy="63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3816127" y="3472935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3842-78CA-4F6E-A1F6-491D1C0073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7" r="7473"/>
          <a:stretch/>
        </p:blipFill>
        <p:spPr>
          <a:xfrm>
            <a:off x="417799" y="3472935"/>
            <a:ext cx="3275790" cy="3275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8DFF5-564F-43E8-8089-D097F2E1E721}"/>
              </a:ext>
            </a:extLst>
          </p:cNvPr>
          <p:cNvSpPr txBox="1"/>
          <p:nvPr/>
        </p:nvSpPr>
        <p:spPr>
          <a:xfrm rot="17888636">
            <a:off x="-184840" y="4845135"/>
            <a:ext cx="23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QueeryTSQLRex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A29DD-6764-4547-A1A5-B9B2B82C51ED}"/>
              </a:ext>
            </a:extLst>
          </p:cNvPr>
          <p:cNvSpPr/>
          <p:nvPr/>
        </p:nvSpPr>
        <p:spPr>
          <a:xfrm>
            <a:off x="599704" y="1442851"/>
            <a:ext cx="11293434" cy="4732317"/>
          </a:xfrm>
          <a:custGeom>
            <a:avLst/>
            <a:gdLst>
              <a:gd name="connsiteX0" fmla="*/ 213096 w 11293434"/>
              <a:gd name="connsiteY0" fmla="*/ 881495 h 4732317"/>
              <a:gd name="connsiteX1" fmla="*/ 213096 w 11293434"/>
              <a:gd name="connsiteY1" fmla="*/ 1534626 h 4732317"/>
              <a:gd name="connsiteX2" fmla="*/ 3143634 w 11293434"/>
              <a:gd name="connsiteY2" fmla="*/ 1534626 h 4732317"/>
              <a:gd name="connsiteX3" fmla="*/ 3143634 w 11293434"/>
              <a:gd name="connsiteY3" fmla="*/ 881495 h 4732317"/>
              <a:gd name="connsiteX4" fmla="*/ 8071097 w 11293434"/>
              <a:gd name="connsiteY4" fmla="*/ 228364 h 4732317"/>
              <a:gd name="connsiteX5" fmla="*/ 8071097 w 11293434"/>
              <a:gd name="connsiteY5" fmla="*/ 881495 h 4732317"/>
              <a:gd name="connsiteX6" fmla="*/ 9993086 w 11293434"/>
              <a:gd name="connsiteY6" fmla="*/ 881495 h 4732317"/>
              <a:gd name="connsiteX7" fmla="*/ 9993086 w 11293434"/>
              <a:gd name="connsiteY7" fmla="*/ 228364 h 4732317"/>
              <a:gd name="connsiteX8" fmla="*/ 0 w 11293434"/>
              <a:gd name="connsiteY8" fmla="*/ 0 h 4732317"/>
              <a:gd name="connsiteX9" fmla="*/ 11293434 w 11293434"/>
              <a:gd name="connsiteY9" fmla="*/ 0 h 4732317"/>
              <a:gd name="connsiteX10" fmla="*/ 11293434 w 11293434"/>
              <a:gd name="connsiteY10" fmla="*/ 4732317 h 4732317"/>
              <a:gd name="connsiteX11" fmla="*/ 0 w 11293434"/>
              <a:gd name="connsiteY11" fmla="*/ 4732317 h 47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93434" h="4732317">
                <a:moveTo>
                  <a:pt x="213096" y="881495"/>
                </a:moveTo>
                <a:lnTo>
                  <a:pt x="213096" y="1534626"/>
                </a:lnTo>
                <a:lnTo>
                  <a:pt x="3143634" y="1534626"/>
                </a:lnTo>
                <a:lnTo>
                  <a:pt x="3143634" y="881495"/>
                </a:lnTo>
                <a:close/>
                <a:moveTo>
                  <a:pt x="8071097" y="228364"/>
                </a:moveTo>
                <a:lnTo>
                  <a:pt x="8071097" y="881495"/>
                </a:lnTo>
                <a:lnTo>
                  <a:pt x="9993086" y="881495"/>
                </a:lnTo>
                <a:lnTo>
                  <a:pt x="9993086" y="228364"/>
                </a:lnTo>
                <a:close/>
                <a:moveTo>
                  <a:pt x="0" y="0"/>
                </a:moveTo>
                <a:lnTo>
                  <a:pt x="11293434" y="0"/>
                </a:lnTo>
                <a:lnTo>
                  <a:pt x="11293434" y="4732317"/>
                </a:lnTo>
                <a:lnTo>
                  <a:pt x="0" y="4732317"/>
                </a:lnTo>
                <a:close/>
              </a:path>
            </a:pathLst>
          </a:cu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E255F-6B0C-4E01-A89D-0A40B6A8051C}"/>
              </a:ext>
            </a:extLst>
          </p:cNvPr>
          <p:cNvSpPr txBox="1"/>
          <p:nvPr/>
        </p:nvSpPr>
        <p:spPr>
          <a:xfrm>
            <a:off x="1056904" y="3835730"/>
            <a:ext cx="103909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Society</a:t>
            </a:r>
            <a:r>
              <a:rPr lang="en-US" sz="4400" dirty="0"/>
              <a:t> teaches us to associate stereotypes &amp; bias based on these qualities, despite experience to the contrary</a:t>
            </a:r>
          </a:p>
        </p:txBody>
      </p:sp>
    </p:spTree>
    <p:extLst>
      <p:ext uri="{BB962C8B-B14F-4D97-AF65-F5344CB8AC3E}">
        <p14:creationId xmlns:p14="http://schemas.microsoft.com/office/powerpoint/2010/main" val="20912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“Implicit bias triggers”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AMtwo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850583" y="6400071"/>
              <a:ext cx="1833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andy@amtwo.co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amtwo.co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3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>
                <a:hlinkClick r:id="rId2"/>
              </a:rPr>
              <a:t>https://am2.co/category/professional-development/</a:t>
            </a:r>
            <a:r>
              <a:rPr lang="en-US" dirty="0"/>
              <a:t> 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3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4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 err="1"/>
              <a:t>Rie</a:t>
            </a:r>
            <a:r>
              <a:rPr lang="en-US" dirty="0"/>
              <a:t> Irish “Let Her Finish” webinar</a:t>
            </a:r>
          </a:p>
          <a:p>
            <a:pPr lvl="1"/>
            <a:r>
              <a:rPr lang="en-US" dirty="0">
                <a:hlinkClick r:id="rId5"/>
              </a:rPr>
              <a:t>https://youtu.be/ib04UR2KRMc?t=6m05s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/>
              <a:t>My story – Why I’m living my dream</a:t>
            </a:r>
          </a:p>
          <a:p>
            <a:r>
              <a:rPr lang="en-US" sz="4800" dirty="0"/>
              <a:t>Setting your career goals</a:t>
            </a:r>
          </a:p>
          <a:p>
            <a:r>
              <a:rPr lang="en-US" sz="4800" dirty="0"/>
              <a:t>WTF is a resume?</a:t>
            </a:r>
          </a:p>
          <a:p>
            <a:r>
              <a:rPr lang="en-US" sz="4800" dirty="0"/>
              <a:t>How to write a resume</a:t>
            </a:r>
          </a:p>
          <a:p>
            <a:r>
              <a:rPr lang="en-US" sz="4800" dirty="0"/>
              <a:t>How to navigate a job interviews &amp; offers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6A2DD-38D9-43AD-B49D-AD867DCE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Warning: I’m American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D7450-E930-4E93-A6B3-D3CEC37E6E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This topic is </a:t>
            </a:r>
            <a:r>
              <a:rPr lang="en-US" b="1" dirty="0"/>
              <a:t>cultural</a:t>
            </a:r>
          </a:p>
          <a:p>
            <a:endParaRPr lang="en-US" dirty="0"/>
          </a:p>
          <a:p>
            <a:r>
              <a:rPr lang="en-US" dirty="0"/>
              <a:t>My advice comes from my experience &amp; perspective</a:t>
            </a:r>
          </a:p>
          <a:p>
            <a:pPr lvl="1"/>
            <a:r>
              <a:rPr lang="en-US" dirty="0"/>
              <a:t>Tech industry</a:t>
            </a:r>
          </a:p>
          <a:p>
            <a:pPr lvl="1"/>
            <a:r>
              <a:rPr lang="en-US" dirty="0"/>
              <a:t>United States</a:t>
            </a:r>
          </a:p>
        </p:txBody>
      </p:sp>
      <p:pic>
        <p:nvPicPr>
          <p:cNvPr id="1026" name="Picture 2" descr="Image result for warning">
            <a:extLst>
              <a:ext uri="{FF2B5EF4-FFF2-40B4-BE49-F238E27FC236}">
                <a16:creationId xmlns:a16="http://schemas.microsoft.com/office/drawing/2014/main" id="{EDB3F6D8-4CDE-432E-89B2-9D44F37DAB0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8267" r="3522" b="8835"/>
          <a:stretch/>
        </p:blipFill>
        <p:spPr bwMode="auto">
          <a:xfrm>
            <a:off x="1104405" y="1745672"/>
            <a:ext cx="4536374" cy="399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32261</TotalTime>
  <Words>1187</Words>
  <Application>Microsoft Office PowerPoint</Application>
  <PresentationFormat>Widescreen</PresentationFormat>
  <Paragraphs>232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Segoe UI Light</vt:lpstr>
      <vt:lpstr>Wingdings</vt:lpstr>
      <vt:lpstr>Wingdings 2</vt:lpstr>
      <vt:lpstr>WidescreenPres</vt:lpstr>
      <vt:lpstr>How to get your dreaM JOB Resume &amp; job hunting tips</vt:lpstr>
      <vt:lpstr>Slides &amp; content available on GitHub</vt:lpstr>
      <vt:lpstr>Andy Mallon</vt:lpstr>
      <vt:lpstr>PowerPoint Presentation</vt:lpstr>
      <vt:lpstr>Contact Andy</vt:lpstr>
      <vt:lpstr>Session Feedback</vt:lpstr>
      <vt:lpstr>Yea…….You apparently didn’t put one of the new coversheets on your TPS reports.</vt:lpstr>
      <vt:lpstr>Agenda</vt:lpstr>
      <vt:lpstr>Warning: I’m American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WTF is a resume?</vt:lpstr>
      <vt:lpstr>What is the purpose of your resume?</vt:lpstr>
      <vt:lpstr>How to write a bad resume</vt:lpstr>
      <vt:lpstr>Bad resumes are…</vt:lpstr>
      <vt:lpstr>Avoid these common pitfalls</vt:lpstr>
      <vt:lpstr>Be professional</vt:lpstr>
      <vt:lpstr>Be yourself</vt:lpstr>
      <vt:lpstr>Professional Email Address</vt:lpstr>
      <vt:lpstr>How to write a good resume</vt:lpstr>
      <vt:lpstr>Good resumes are…</vt:lpstr>
      <vt:lpstr>Nobody wants to read your resume</vt:lpstr>
      <vt:lpstr>PowerPoint Presentation</vt:lpstr>
      <vt:lpstr>Inverted Pyramid</vt:lpstr>
      <vt:lpstr>PowerPoint Presentation</vt:lpstr>
      <vt:lpstr>Spice up your experience with detail</vt:lpstr>
      <vt:lpstr>Spice up your experience with detail</vt:lpstr>
      <vt:lpstr>PowerPoint Presentation</vt:lpstr>
      <vt:lpstr>Hide important facts about yourself</vt:lpstr>
      <vt:lpstr>What is “implicit bias”</vt:lpstr>
      <vt:lpstr>What is “implicit bias”</vt:lpstr>
      <vt:lpstr>What is “implicit bias”</vt:lpstr>
      <vt:lpstr>Examples of “Implicit bias triggers”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166</cp:revision>
  <dcterms:created xsi:type="dcterms:W3CDTF">2016-01-16T14:35:28Z</dcterms:created>
  <dcterms:modified xsi:type="dcterms:W3CDTF">2019-10-04T00:57:46Z</dcterms:modified>
</cp:coreProperties>
</file>